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55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92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18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20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08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05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01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23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08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011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25C3-C597-4846-B0E9-974BEEF4945A}" type="datetimeFigureOut">
              <a:rPr lang="en-CA" smtClean="0"/>
              <a:t>2020-05-31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7C13-60BA-4130-AC5C-B976C0C623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56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9" y="0"/>
            <a:ext cx="52993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43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2" y="0"/>
            <a:ext cx="52993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7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Charest, Carina (ASD-S)</dc:creator>
  <cp:lastModifiedBy>Charest, Carina (ASD-S)</cp:lastModifiedBy>
  <cp:revision>1</cp:revision>
  <dcterms:created xsi:type="dcterms:W3CDTF">2020-05-31T20:33:52Z</dcterms:created>
  <dcterms:modified xsi:type="dcterms:W3CDTF">2020-05-31T20:34:30Z</dcterms:modified>
</cp:coreProperties>
</file>