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73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76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10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77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5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7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77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40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82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2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14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A23C-96B6-4678-9018-F70FFFE9130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3AAF-538B-4DEA-BBA5-A5EF867C16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9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0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4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4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4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1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Parise</dc:creator>
  <cp:lastModifiedBy>Mona Parise</cp:lastModifiedBy>
  <cp:revision>1</cp:revision>
  <dcterms:created xsi:type="dcterms:W3CDTF">2020-05-25T01:32:56Z</dcterms:created>
  <dcterms:modified xsi:type="dcterms:W3CDTF">2020-05-25T01:34:54Z</dcterms:modified>
</cp:coreProperties>
</file>